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  <p:sldId id="257" r:id="rId6"/>
    <p:sldId id="258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7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5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8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6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2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9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1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43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9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6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7AC78-8BAF-4EF7-81AC-FE99AB9882D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AFA9-67AC-4D6F-B8CC-92540F117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6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1016-B084-4303-8ED0-9C5E7CAD0B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Five-a-Day</a:t>
            </a:r>
            <a:br>
              <a:rPr lang="en-GB" dirty="0"/>
            </a:br>
            <a:r>
              <a:rPr lang="en-GB" dirty="0"/>
              <a:t>Year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5AB94-32F5-478D-81F7-8E134E4EF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Food and Nutrition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4B075C-EE2F-41BA-BF2C-D280AAD367D4}"/>
              </a:ext>
            </a:extLst>
          </p:cNvPr>
          <p:cNvSpPr txBox="1"/>
          <p:nvPr/>
        </p:nvSpPr>
        <p:spPr>
          <a:xfrm>
            <a:off x="29397" y="86846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D&amp;T Team Home Learning Resource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E04262-B107-4881-8F21-B8BA788B7D6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580" y="86846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7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rdsearch.jpg"/>
          <p:cNvPicPr>
            <a:picLocks noChangeAspect="1"/>
          </p:cNvPicPr>
          <p:nvPr/>
        </p:nvPicPr>
        <p:blipFill rotWithShape="1">
          <a:blip r:embed="rId2" cstate="print"/>
          <a:srcRect r="63973" b="58041"/>
          <a:stretch/>
        </p:blipFill>
        <p:spPr>
          <a:xfrm>
            <a:off x="476672" y="3296817"/>
            <a:ext cx="5905078" cy="42983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40" y="193677"/>
            <a:ext cx="6480720" cy="43204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GB" sz="1600" b="1" dirty="0"/>
              <a:t>Year 7 : Five a day                    NAME:                                         DATE: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40" y="953158"/>
            <a:ext cx="6480720" cy="12961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/>
              <a:t>Look and learn: </a:t>
            </a:r>
            <a:r>
              <a:rPr lang="en-GB" sz="1600" dirty="0"/>
              <a:t>Almost all fruit and vegetables count towards your 5 A DAY, making it easier than you may think to get your recommended amount each day. Fruit and vegetables don’t have to be fresh to count as a portion. Nor do they have to be eaten on their own: they also count if they're part of a meal or dish</a:t>
            </a:r>
            <a:r>
              <a:rPr lang="en-GB" sz="1400" dirty="0"/>
              <a:t>.</a:t>
            </a:r>
          </a:p>
          <a:p>
            <a:pPr>
              <a:buNone/>
            </a:pP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8640" y="2576736"/>
            <a:ext cx="6453336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Practise: </a:t>
            </a:r>
            <a:r>
              <a:rPr lang="en-GB" sz="1600" dirty="0"/>
              <a:t>Can you find ten different fruit and vegetables that count towards your five a day?</a:t>
            </a:r>
          </a:p>
          <a:p>
            <a:endParaRPr lang="en-GB" sz="1600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8640" y="8193361"/>
            <a:ext cx="640871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Challenge: </a:t>
            </a:r>
            <a:r>
              <a:rPr lang="en-GB" sz="1600" dirty="0"/>
              <a:t> Produce a day's menu to include 5 portions of fruit and vegetables. 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405629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ded Corner 3"/>
          <p:cNvSpPr/>
          <p:nvPr/>
        </p:nvSpPr>
        <p:spPr>
          <a:xfrm>
            <a:off x="166328" y="1869091"/>
            <a:ext cx="6525344" cy="7919486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6287"/>
            <a:ext cx="6172200" cy="6054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dirty="0"/>
              <a:t>My 5 a day menu</a:t>
            </a:r>
          </a:p>
        </p:txBody>
      </p:sp>
      <p:pic>
        <p:nvPicPr>
          <p:cNvPr id="1026" name="Picture 2" descr="http://t2.gstatic.com/images?q=tbn:ANd9GcTkuFRIUeTusLBlDRNZEc-k_wZqqCjdfqXj8mAw_EEbIKzDb2tQ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64" y="1018914"/>
            <a:ext cx="1052736" cy="788419"/>
          </a:xfrm>
          <a:prstGeom prst="rect">
            <a:avLst/>
          </a:prstGeom>
          <a:noFill/>
        </p:spPr>
      </p:pic>
      <p:pic>
        <p:nvPicPr>
          <p:cNvPr id="1028" name="Picture 4" descr="http://www.lifesize-models.co.uk/custom/images/products/milkshake%20strawberry%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3443" y="957684"/>
            <a:ext cx="432048" cy="849650"/>
          </a:xfrm>
          <a:prstGeom prst="rect">
            <a:avLst/>
          </a:prstGeom>
          <a:noFill/>
        </p:spPr>
      </p:pic>
      <p:pic>
        <p:nvPicPr>
          <p:cNvPr id="1030" name="Picture 6" descr="http://1.bp.blogspot.com/-OSjaecZZOfk/T6_zQ1mfvPI/AAAAAAAATgc/hU4eLkJte9o/s1600/245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8840" y="851798"/>
            <a:ext cx="720080" cy="959958"/>
          </a:xfrm>
          <a:prstGeom prst="rect">
            <a:avLst/>
          </a:prstGeom>
          <a:noFill/>
        </p:spPr>
      </p:pic>
      <p:pic>
        <p:nvPicPr>
          <p:cNvPr id="1032" name="Picture 8" descr="http://www.hardees.com/system/product_photos/274/medium/H_Sidesalad_Menu.png?12947063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9540" y="905282"/>
            <a:ext cx="1179414" cy="845452"/>
          </a:xfrm>
          <a:prstGeom prst="rect">
            <a:avLst/>
          </a:prstGeom>
          <a:noFill/>
        </p:spPr>
      </p:pic>
      <p:pic>
        <p:nvPicPr>
          <p:cNvPr id="1034" name="Picture 10" descr="http://wanttoworkintelevision.com/wp-content/uploads/2012/01/sandwich-wallpap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8991" y="915489"/>
            <a:ext cx="1235503" cy="791054"/>
          </a:xfrm>
          <a:prstGeom prst="rect">
            <a:avLst/>
          </a:prstGeom>
          <a:noFill/>
        </p:spPr>
      </p:pic>
      <p:pic>
        <p:nvPicPr>
          <p:cNvPr id="1036" name="Picture 12" descr="http://www.featurepics.com/FI/Thumb300/20090629/Cereal-Banana-123235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6619" y="904819"/>
            <a:ext cx="1045053" cy="7843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038" y="7525061"/>
            <a:ext cx="63737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have chosen the above dishes because ……………………………………………………………………………………………………………………………………………………………………………………………………………………..................................................................................</a:t>
            </a:r>
          </a:p>
          <a:p>
            <a:r>
              <a:rPr lang="en-GB" dirty="0"/>
              <a:t>…………………………………………………………………………………………</a:t>
            </a:r>
          </a:p>
          <a:p>
            <a:r>
              <a:rPr lang="en-GB" dirty="0"/>
              <a:t>………………………………………………………………………………………</a:t>
            </a:r>
          </a:p>
          <a:p>
            <a:r>
              <a:rPr lang="en-GB" dirty="0"/>
              <a:t>..........................................................................………………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656" y="1992606"/>
            <a:ext cx="6182444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Breakfast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Lunch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Evening Meal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Snacks and drinks</a:t>
            </a:r>
          </a:p>
        </p:txBody>
      </p:sp>
    </p:spTree>
    <p:extLst>
      <p:ext uri="{BB962C8B-B14F-4D97-AF65-F5344CB8AC3E}">
        <p14:creationId xmlns:p14="http://schemas.microsoft.com/office/powerpoint/2010/main" val="282223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98446DD4B35408626C5CD05C780AF" ma:contentTypeVersion="13" ma:contentTypeDescription="Create a new document." ma:contentTypeScope="" ma:versionID="715d1da309431401e69c8133a9bc8de2">
  <xsd:schema xmlns:xsd="http://www.w3.org/2001/XMLSchema" xmlns:xs="http://www.w3.org/2001/XMLSchema" xmlns:p="http://schemas.microsoft.com/office/2006/metadata/properties" xmlns:ns3="d6c9f295-6866-40ba-9ed9-513ce23f1344" xmlns:ns4="7877a85d-1b44-49b4-b533-86f3b630674e" targetNamespace="http://schemas.microsoft.com/office/2006/metadata/properties" ma:root="true" ma:fieldsID="564dac96fbe4e08f0754765b8fbf2862" ns3:_="" ns4:_="">
    <xsd:import namespace="d6c9f295-6866-40ba-9ed9-513ce23f1344"/>
    <xsd:import namespace="7877a85d-1b44-49b4-b533-86f3b63067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9f295-6866-40ba-9ed9-513ce23f1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7a85d-1b44-49b4-b533-86f3b63067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ABB999-25C6-49A8-A54A-94ABC669F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c9f295-6866-40ba-9ed9-513ce23f1344"/>
    <ds:schemaRef ds:uri="7877a85d-1b44-49b4-b533-86f3b63067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B108F0-0489-49BC-BD62-ADEA3B73A6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2B84BE-901C-41CB-93C8-A9CFEFD674AC}">
  <ds:schemaRefs>
    <ds:schemaRef ds:uri="http://purl.org/dc/terms/"/>
    <ds:schemaRef ds:uri="7877a85d-1b44-49b4-b533-86f3b630674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d6c9f295-6866-40ba-9ed9-513ce23f13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146</Words>
  <Application>Microsoft Office PowerPoint</Application>
  <PresentationFormat>A4 Paper (210x297 mm)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Office Theme</vt:lpstr>
      <vt:lpstr>Five-a-Day Year 7</vt:lpstr>
      <vt:lpstr>Year 7 : Five a day                    NAME:                                         DATE:</vt:lpstr>
      <vt:lpstr>My 5 a day menu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Hwk 2: Five a day</dc:title>
  <dc:creator>Tara Powell</dc:creator>
  <cp:lastModifiedBy>Willmott, Shauna</cp:lastModifiedBy>
  <cp:revision>9</cp:revision>
  <dcterms:created xsi:type="dcterms:W3CDTF">2017-06-15T12:18:27Z</dcterms:created>
  <dcterms:modified xsi:type="dcterms:W3CDTF">2020-04-06T13:35:04Z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0x01010018A98446DD4B35408626C5CD05C780AF</vt:lpwstr>
  </property>
</Properties>
</file>