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8" r:id="rId5"/>
    <p:sldId id="257" r:id="rId6"/>
    <p:sldId id="256" r:id="rId7"/>
  </p:sldIdLst>
  <p:sldSz cx="6858000" cy="9906000" type="A4"/>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1FD114-6C9E-49CD-9D58-D37493522E10}" type="datetimeFigureOut">
              <a:rPr lang="en-GB" smtClean="0"/>
              <a:t>06/04/2020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1979021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1FD114-6C9E-49CD-9D58-D37493522E10}" type="datetimeFigureOut">
              <a:rPr lang="en-GB" smtClean="0"/>
              <a:t>06/04/2020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201407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1FD114-6C9E-49CD-9D58-D37493522E10}" type="datetimeFigureOut">
              <a:rPr lang="en-GB" smtClean="0"/>
              <a:t>06/04/2020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333228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1FD114-6C9E-49CD-9D58-D37493522E10}" type="datetimeFigureOut">
              <a:rPr lang="en-GB" smtClean="0"/>
              <a:t>06/04/2020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3509226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E1FD114-6C9E-49CD-9D58-D37493522E10}" type="datetimeFigureOut">
              <a:rPr lang="en-GB" smtClean="0"/>
              <a:t>06/04/2020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3788184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1FD114-6C9E-49CD-9D58-D37493522E10}" type="datetimeFigureOut">
              <a:rPr lang="en-GB" smtClean="0"/>
              <a:t>06/04/2020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2907243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1FD114-6C9E-49CD-9D58-D37493522E10}" type="datetimeFigureOut">
              <a:rPr lang="en-GB" smtClean="0"/>
              <a:t>06/04/2020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931146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1FD114-6C9E-49CD-9D58-D37493522E10}" type="datetimeFigureOut">
              <a:rPr lang="en-GB" smtClean="0"/>
              <a:t>06/04/2020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371468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1FD114-6C9E-49CD-9D58-D37493522E10}" type="datetimeFigureOut">
              <a:rPr lang="en-GB" smtClean="0"/>
              <a:t>06/04/2020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4035869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E1FD114-6C9E-49CD-9D58-D37493522E10}" type="datetimeFigureOut">
              <a:rPr lang="en-GB" smtClean="0"/>
              <a:t>06/04/2020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3167385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E1FD114-6C9E-49CD-9D58-D37493522E10}" type="datetimeFigureOut">
              <a:rPr lang="en-GB" smtClean="0"/>
              <a:t>06/04/2020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E1FBC3-29F3-41A7-9277-89F5063A9684}" type="slidenum">
              <a:rPr lang="en-GB" smtClean="0"/>
              <a:t>‹#›</a:t>
            </a:fld>
            <a:endParaRPr lang="en-GB"/>
          </a:p>
        </p:txBody>
      </p:sp>
    </p:spTree>
    <p:extLst>
      <p:ext uri="{BB962C8B-B14F-4D97-AF65-F5344CB8AC3E}">
        <p14:creationId xmlns:p14="http://schemas.microsoft.com/office/powerpoint/2010/main" val="3897271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E1FD114-6C9E-49CD-9D58-D37493522E10}" type="datetimeFigureOut">
              <a:rPr lang="en-GB" smtClean="0"/>
              <a:t>06/04/2020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FE1FBC3-29F3-41A7-9277-89F5063A9684}" type="slidenum">
              <a:rPr lang="en-GB" smtClean="0"/>
              <a:t>‹#›</a:t>
            </a:fld>
            <a:endParaRPr lang="en-GB"/>
          </a:p>
        </p:txBody>
      </p:sp>
    </p:spTree>
    <p:extLst>
      <p:ext uri="{BB962C8B-B14F-4D97-AF65-F5344CB8AC3E}">
        <p14:creationId xmlns:p14="http://schemas.microsoft.com/office/powerpoint/2010/main" val="38555559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rainchain.com/all-resources/where-does-bread-come-presenta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76752-7DC5-414A-8F85-F4569F52C16B}"/>
              </a:ext>
            </a:extLst>
          </p:cNvPr>
          <p:cNvSpPr>
            <a:spLocks noGrp="1"/>
          </p:cNvSpPr>
          <p:nvPr>
            <p:ph type="ctrTitle"/>
          </p:nvPr>
        </p:nvSpPr>
        <p:spPr/>
        <p:txBody>
          <a:bodyPr/>
          <a:lstStyle/>
          <a:p>
            <a:r>
              <a:rPr lang="en-GB" dirty="0"/>
              <a:t>Preparation</a:t>
            </a:r>
            <a:br>
              <a:rPr lang="en-GB" dirty="0"/>
            </a:br>
            <a:r>
              <a:rPr lang="en-GB" dirty="0"/>
              <a:t>Year 7</a:t>
            </a:r>
          </a:p>
        </p:txBody>
      </p:sp>
      <p:sp>
        <p:nvSpPr>
          <p:cNvPr id="3" name="Subtitle 2">
            <a:extLst>
              <a:ext uri="{FF2B5EF4-FFF2-40B4-BE49-F238E27FC236}">
                <a16:creationId xmlns:a16="http://schemas.microsoft.com/office/drawing/2014/main" id="{4DDA738D-C4AC-45C2-BBA6-24C63E260A83}"/>
              </a:ext>
            </a:extLst>
          </p:cNvPr>
          <p:cNvSpPr>
            <a:spLocks noGrp="1"/>
          </p:cNvSpPr>
          <p:nvPr>
            <p:ph type="subTitle" idx="1"/>
          </p:nvPr>
        </p:nvSpPr>
        <p:spPr/>
        <p:txBody>
          <a:bodyPr/>
          <a:lstStyle/>
          <a:p>
            <a:r>
              <a:rPr lang="en-GB" dirty="0"/>
              <a:t>Food and Nutrition</a:t>
            </a:r>
          </a:p>
        </p:txBody>
      </p:sp>
      <p:sp>
        <p:nvSpPr>
          <p:cNvPr id="4" name="TextBox 3">
            <a:extLst>
              <a:ext uri="{FF2B5EF4-FFF2-40B4-BE49-F238E27FC236}">
                <a16:creationId xmlns:a16="http://schemas.microsoft.com/office/drawing/2014/main" id="{0D6C1834-5126-4B2E-BF82-9AF8810DD223}"/>
              </a:ext>
            </a:extLst>
          </p:cNvPr>
          <p:cNvSpPr txBox="1"/>
          <p:nvPr/>
        </p:nvSpPr>
        <p:spPr>
          <a:xfrm>
            <a:off x="29397" y="86846"/>
            <a:ext cx="4061361" cy="307777"/>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HIAS D&amp;T Team Home Learning Resource</a:t>
            </a:r>
          </a:p>
        </p:txBody>
      </p:sp>
      <p:pic>
        <p:nvPicPr>
          <p:cNvPr id="5" name="Picture 4">
            <a:extLst>
              <a:ext uri="{FF2B5EF4-FFF2-40B4-BE49-F238E27FC236}">
                <a16:creationId xmlns:a16="http://schemas.microsoft.com/office/drawing/2014/main" id="{0D6F3066-1880-4C6E-8FFC-15239D94F60C}"/>
              </a:ext>
            </a:extLst>
          </p:cNvPr>
          <p:cNvPicPr/>
          <p:nvPr/>
        </p:nvPicPr>
        <p:blipFill>
          <a:blip r:embed="rId2">
            <a:extLst>
              <a:ext uri="{28A0092B-C50C-407E-A947-70E740481C1C}">
                <a14:useLocalDpi xmlns:a14="http://schemas.microsoft.com/office/drawing/2010/main" val="0"/>
              </a:ext>
            </a:extLst>
          </a:blip>
          <a:stretch>
            <a:fillRect/>
          </a:stretch>
        </p:blipFill>
        <p:spPr>
          <a:xfrm>
            <a:off x="4632580" y="86846"/>
            <a:ext cx="2109850" cy="774824"/>
          </a:xfrm>
          <a:prstGeom prst="rect">
            <a:avLst/>
          </a:prstGeom>
        </p:spPr>
      </p:pic>
    </p:spTree>
    <p:extLst>
      <p:ext uri="{BB962C8B-B14F-4D97-AF65-F5344CB8AC3E}">
        <p14:creationId xmlns:p14="http://schemas.microsoft.com/office/powerpoint/2010/main" val="1293203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134687"/>
            <a:ext cx="6480720" cy="432048"/>
          </a:xfrm>
          <a:ln>
            <a:solidFill>
              <a:schemeClr val="accent1"/>
            </a:solidFill>
          </a:ln>
        </p:spPr>
        <p:txBody>
          <a:bodyPr>
            <a:noAutofit/>
          </a:bodyPr>
          <a:lstStyle/>
          <a:p>
            <a:r>
              <a:rPr lang="en-GB" sz="1600" b="1" dirty="0"/>
              <a:t>Year 7  : Preparation     Name:                                Date:</a:t>
            </a:r>
          </a:p>
        </p:txBody>
      </p:sp>
      <p:sp>
        <p:nvSpPr>
          <p:cNvPr id="3" name="Content Placeholder 2"/>
          <p:cNvSpPr>
            <a:spLocks noGrp="1"/>
          </p:cNvSpPr>
          <p:nvPr>
            <p:ph idx="1"/>
          </p:nvPr>
        </p:nvSpPr>
        <p:spPr>
          <a:xfrm>
            <a:off x="188640" y="713637"/>
            <a:ext cx="6480720" cy="710520"/>
          </a:xfrm>
          <a:ln>
            <a:solidFill>
              <a:schemeClr val="accent1"/>
            </a:solidFill>
          </a:ln>
        </p:spPr>
        <p:txBody>
          <a:bodyPr>
            <a:normAutofit/>
          </a:bodyPr>
          <a:lstStyle/>
          <a:p>
            <a:pPr>
              <a:buNone/>
            </a:pPr>
            <a:r>
              <a:rPr lang="en-GB" sz="1600" b="1" dirty="0"/>
              <a:t>Look and learn: </a:t>
            </a:r>
            <a:r>
              <a:rPr lang="en-GB" sz="1400" dirty="0"/>
              <a:t>Most ingredients need preparing before eating or cooking. For example, an apple needs to be washed before being eaten and a banana needs to be peeled. </a:t>
            </a:r>
          </a:p>
          <a:p>
            <a:pPr>
              <a:buNone/>
            </a:pPr>
            <a:endParaRPr lang="en-GB" sz="1600" b="1" dirty="0"/>
          </a:p>
        </p:txBody>
      </p:sp>
      <p:sp>
        <p:nvSpPr>
          <p:cNvPr id="4" name="TextBox 3"/>
          <p:cNvSpPr txBox="1"/>
          <p:nvPr/>
        </p:nvSpPr>
        <p:spPr>
          <a:xfrm>
            <a:off x="188640" y="1540264"/>
            <a:ext cx="6453336" cy="830997"/>
          </a:xfrm>
          <a:prstGeom prst="rect">
            <a:avLst/>
          </a:prstGeom>
          <a:noFill/>
          <a:ln>
            <a:solidFill>
              <a:schemeClr val="accent1"/>
            </a:solidFill>
          </a:ln>
        </p:spPr>
        <p:txBody>
          <a:bodyPr wrap="square" rtlCol="0">
            <a:spAutoFit/>
          </a:bodyPr>
          <a:lstStyle/>
          <a:p>
            <a:r>
              <a:rPr lang="en-GB" sz="1600" b="1" dirty="0"/>
              <a:t>Practise: </a:t>
            </a:r>
            <a:r>
              <a:rPr lang="en-GB" sz="1600" dirty="0"/>
              <a:t>Read the menu below and fill in the gaps to explain how the following ingredients have been prepared in these dishes. The words in the word bank can be used more than once.</a:t>
            </a:r>
          </a:p>
        </p:txBody>
      </p:sp>
      <p:sp>
        <p:nvSpPr>
          <p:cNvPr id="7" name="TextBox 6"/>
          <p:cNvSpPr txBox="1"/>
          <p:nvPr/>
        </p:nvSpPr>
        <p:spPr>
          <a:xfrm>
            <a:off x="188639" y="2472378"/>
            <a:ext cx="2134835" cy="1877437"/>
          </a:xfrm>
          <a:prstGeom prst="rect">
            <a:avLst/>
          </a:prstGeom>
          <a:noFill/>
          <a:ln w="19050">
            <a:solidFill>
              <a:schemeClr val="tx1"/>
            </a:solidFill>
          </a:ln>
        </p:spPr>
        <p:txBody>
          <a:bodyPr wrap="square" rtlCol="0">
            <a:spAutoFit/>
          </a:bodyPr>
          <a:lstStyle/>
          <a:p>
            <a:pPr algn="ctr"/>
            <a:r>
              <a:rPr lang="en-GB" sz="1400" b="1" u="sng" dirty="0"/>
              <a:t>Menu</a:t>
            </a:r>
          </a:p>
          <a:p>
            <a:pPr algn="ctr"/>
            <a:endParaRPr lang="en-GB" sz="1400" b="1" u="sng" dirty="0"/>
          </a:p>
          <a:p>
            <a:pPr algn="ctr"/>
            <a:r>
              <a:rPr lang="en-GB" sz="1400" dirty="0"/>
              <a:t>Sausage</a:t>
            </a:r>
          </a:p>
          <a:p>
            <a:pPr algn="ctr"/>
            <a:endParaRPr lang="en-GB" sz="1400" dirty="0"/>
          </a:p>
          <a:p>
            <a:pPr algn="ctr"/>
            <a:r>
              <a:rPr lang="en-GB" sz="1400" dirty="0"/>
              <a:t>Mashed potato</a:t>
            </a:r>
          </a:p>
          <a:p>
            <a:pPr algn="ctr"/>
            <a:endParaRPr lang="en-GB" sz="1400" dirty="0"/>
          </a:p>
          <a:p>
            <a:pPr algn="ctr"/>
            <a:r>
              <a:rPr lang="en-GB" sz="1400" dirty="0"/>
              <a:t>Carrots</a:t>
            </a:r>
          </a:p>
          <a:p>
            <a:pPr algn="ctr"/>
            <a:endParaRPr lang="en-GB" dirty="0"/>
          </a:p>
        </p:txBody>
      </p:sp>
      <p:sp>
        <p:nvSpPr>
          <p:cNvPr id="8" name="TextBox 7"/>
          <p:cNvSpPr txBox="1"/>
          <p:nvPr/>
        </p:nvSpPr>
        <p:spPr>
          <a:xfrm>
            <a:off x="188639" y="4608630"/>
            <a:ext cx="2134834" cy="2092881"/>
          </a:xfrm>
          <a:prstGeom prst="rect">
            <a:avLst/>
          </a:prstGeom>
          <a:noFill/>
          <a:ln w="19050">
            <a:solidFill>
              <a:schemeClr val="tx1"/>
            </a:solidFill>
          </a:ln>
        </p:spPr>
        <p:txBody>
          <a:bodyPr wrap="square" rtlCol="0">
            <a:spAutoFit/>
          </a:bodyPr>
          <a:lstStyle/>
          <a:p>
            <a:pPr algn="ctr"/>
            <a:r>
              <a:rPr lang="en-GB" sz="1400" b="1" u="sng" dirty="0"/>
              <a:t>Menu</a:t>
            </a:r>
          </a:p>
          <a:p>
            <a:pPr algn="ctr"/>
            <a:endParaRPr lang="en-GB" sz="1400" b="1" u="sng" dirty="0"/>
          </a:p>
          <a:p>
            <a:pPr algn="ctr"/>
            <a:r>
              <a:rPr lang="en-GB" sz="1400" dirty="0"/>
              <a:t>Cheese and tomato sandwich</a:t>
            </a:r>
          </a:p>
          <a:p>
            <a:pPr algn="ctr"/>
            <a:endParaRPr lang="en-GB" sz="1400" dirty="0"/>
          </a:p>
          <a:p>
            <a:pPr algn="ctr"/>
            <a:r>
              <a:rPr lang="en-GB" sz="1400" dirty="0"/>
              <a:t>Celery sticks</a:t>
            </a:r>
          </a:p>
          <a:p>
            <a:pPr algn="ctr"/>
            <a:endParaRPr lang="en-GB" sz="1400" dirty="0"/>
          </a:p>
          <a:p>
            <a:pPr algn="ctr"/>
            <a:r>
              <a:rPr lang="en-GB" sz="1400" dirty="0"/>
              <a:t>Orange juice</a:t>
            </a:r>
          </a:p>
          <a:p>
            <a:pPr algn="ctr"/>
            <a:endParaRPr lang="en-GB" dirty="0"/>
          </a:p>
        </p:txBody>
      </p:sp>
      <p:sp>
        <p:nvSpPr>
          <p:cNvPr id="9" name="TextBox 8"/>
          <p:cNvSpPr txBox="1"/>
          <p:nvPr/>
        </p:nvSpPr>
        <p:spPr>
          <a:xfrm>
            <a:off x="188639" y="6869386"/>
            <a:ext cx="2134834" cy="1877437"/>
          </a:xfrm>
          <a:prstGeom prst="rect">
            <a:avLst/>
          </a:prstGeom>
          <a:noFill/>
          <a:ln w="19050">
            <a:solidFill>
              <a:schemeClr val="tx1"/>
            </a:solidFill>
          </a:ln>
        </p:spPr>
        <p:txBody>
          <a:bodyPr wrap="square" rtlCol="0">
            <a:spAutoFit/>
          </a:bodyPr>
          <a:lstStyle/>
          <a:p>
            <a:pPr algn="ctr"/>
            <a:r>
              <a:rPr lang="en-GB" sz="1400" b="1" u="sng" dirty="0"/>
              <a:t>Menu</a:t>
            </a:r>
          </a:p>
          <a:p>
            <a:pPr algn="ctr"/>
            <a:endParaRPr lang="en-GB" sz="1400" dirty="0"/>
          </a:p>
          <a:p>
            <a:pPr algn="ctr"/>
            <a:r>
              <a:rPr lang="en-GB" sz="1400" dirty="0"/>
              <a:t>Fruit scones</a:t>
            </a:r>
          </a:p>
          <a:p>
            <a:pPr algn="ctr"/>
            <a:endParaRPr lang="en-GB" sz="1400" dirty="0"/>
          </a:p>
          <a:p>
            <a:pPr algn="ctr"/>
            <a:r>
              <a:rPr lang="en-GB" sz="1400" dirty="0"/>
              <a:t>Jam</a:t>
            </a:r>
          </a:p>
          <a:p>
            <a:pPr algn="ctr"/>
            <a:endParaRPr lang="en-GB" sz="1400" dirty="0"/>
          </a:p>
          <a:p>
            <a:pPr algn="ctr"/>
            <a:r>
              <a:rPr lang="en-GB" sz="1400" dirty="0"/>
              <a:t>Cream</a:t>
            </a:r>
          </a:p>
          <a:p>
            <a:pPr algn="ctr"/>
            <a:endParaRPr lang="en-GB" dirty="0"/>
          </a:p>
        </p:txBody>
      </p:sp>
      <p:sp>
        <p:nvSpPr>
          <p:cNvPr id="10" name="TextBox 9"/>
          <p:cNvSpPr txBox="1"/>
          <p:nvPr/>
        </p:nvSpPr>
        <p:spPr>
          <a:xfrm>
            <a:off x="2458387" y="2521610"/>
            <a:ext cx="4210973" cy="1815882"/>
          </a:xfrm>
          <a:prstGeom prst="rect">
            <a:avLst/>
          </a:prstGeom>
          <a:noFill/>
          <a:ln>
            <a:solidFill>
              <a:schemeClr val="tx1"/>
            </a:solidFill>
          </a:ln>
        </p:spPr>
        <p:txBody>
          <a:bodyPr wrap="square" rtlCol="0">
            <a:spAutoFit/>
          </a:bodyPr>
          <a:lstStyle/>
          <a:p>
            <a:endParaRPr lang="en-GB" sz="1400" dirty="0"/>
          </a:p>
          <a:p>
            <a:r>
              <a:rPr lang="en-GB" sz="1400" dirty="0"/>
              <a:t>The sausage has been ________________</a:t>
            </a:r>
          </a:p>
          <a:p>
            <a:endParaRPr lang="en-GB" sz="1400" dirty="0"/>
          </a:p>
          <a:p>
            <a:r>
              <a:rPr lang="en-GB" sz="1400" dirty="0"/>
              <a:t>The potatoes were _________ , __________ and    ___________ .</a:t>
            </a:r>
          </a:p>
          <a:p>
            <a:endParaRPr lang="en-GB" sz="1400" dirty="0"/>
          </a:p>
          <a:p>
            <a:r>
              <a:rPr lang="en-GB" sz="1400" dirty="0"/>
              <a:t>The carrots were __________ , __________  and  ___________.</a:t>
            </a:r>
          </a:p>
        </p:txBody>
      </p:sp>
      <p:sp>
        <p:nvSpPr>
          <p:cNvPr id="11" name="TextBox 10"/>
          <p:cNvSpPr txBox="1"/>
          <p:nvPr/>
        </p:nvSpPr>
        <p:spPr>
          <a:xfrm>
            <a:off x="2458387" y="4724858"/>
            <a:ext cx="4210974" cy="1600438"/>
          </a:xfrm>
          <a:prstGeom prst="rect">
            <a:avLst/>
          </a:prstGeom>
          <a:noFill/>
          <a:ln>
            <a:solidFill>
              <a:schemeClr val="tx1"/>
            </a:solidFill>
          </a:ln>
        </p:spPr>
        <p:txBody>
          <a:bodyPr wrap="square" rtlCol="0">
            <a:spAutoFit/>
          </a:bodyPr>
          <a:lstStyle/>
          <a:p>
            <a:endParaRPr lang="en-GB" sz="1400" dirty="0"/>
          </a:p>
          <a:p>
            <a:r>
              <a:rPr lang="en-GB" sz="1400" dirty="0"/>
              <a:t>The cheese was _________________________</a:t>
            </a:r>
          </a:p>
          <a:p>
            <a:endParaRPr lang="en-GB" sz="1400" dirty="0"/>
          </a:p>
          <a:p>
            <a:r>
              <a:rPr lang="en-GB" sz="1400" dirty="0"/>
              <a:t>The bread, tomato and celery were _______________ .</a:t>
            </a:r>
          </a:p>
          <a:p>
            <a:endParaRPr lang="en-GB" sz="1400" dirty="0"/>
          </a:p>
          <a:p>
            <a:r>
              <a:rPr lang="en-GB" sz="1400" dirty="0"/>
              <a:t>Oranges were _________________ for their juice.</a:t>
            </a:r>
          </a:p>
          <a:p>
            <a:endParaRPr lang="en-GB" sz="1400" dirty="0"/>
          </a:p>
        </p:txBody>
      </p:sp>
      <p:sp>
        <p:nvSpPr>
          <p:cNvPr id="12" name="TextBox 11"/>
          <p:cNvSpPr txBox="1"/>
          <p:nvPr/>
        </p:nvSpPr>
        <p:spPr>
          <a:xfrm>
            <a:off x="2458387" y="6900163"/>
            <a:ext cx="4210974" cy="1815882"/>
          </a:xfrm>
          <a:prstGeom prst="rect">
            <a:avLst/>
          </a:prstGeom>
          <a:noFill/>
          <a:ln>
            <a:solidFill>
              <a:schemeClr val="tx1"/>
            </a:solidFill>
          </a:ln>
        </p:spPr>
        <p:txBody>
          <a:bodyPr wrap="square" rtlCol="0">
            <a:spAutoFit/>
          </a:bodyPr>
          <a:lstStyle/>
          <a:p>
            <a:endParaRPr lang="en-GB" sz="1400" dirty="0"/>
          </a:p>
          <a:p>
            <a:r>
              <a:rPr lang="en-GB" sz="1400" dirty="0"/>
              <a:t>Butter was __________ into the flour, with sugar, milk </a:t>
            </a:r>
          </a:p>
          <a:p>
            <a:endParaRPr lang="en-GB" sz="1400" dirty="0"/>
          </a:p>
          <a:p>
            <a:r>
              <a:rPr lang="en-GB" sz="1400" dirty="0"/>
              <a:t>and fruit. They were then ____________ and _______ </a:t>
            </a:r>
          </a:p>
          <a:p>
            <a:endParaRPr lang="en-GB" sz="1400" dirty="0"/>
          </a:p>
          <a:p>
            <a:r>
              <a:rPr lang="en-GB" sz="1400" dirty="0"/>
              <a:t>in the oven. Raspberries and sugar were ____________ </a:t>
            </a:r>
          </a:p>
          <a:p>
            <a:endParaRPr lang="en-GB" sz="1400" dirty="0"/>
          </a:p>
          <a:p>
            <a:r>
              <a:rPr lang="en-GB" sz="1400" dirty="0"/>
              <a:t>to make jam.   Milk was ___________ to make cream.</a:t>
            </a:r>
          </a:p>
        </p:txBody>
      </p:sp>
      <p:sp>
        <p:nvSpPr>
          <p:cNvPr id="13" name="TextBox 12"/>
          <p:cNvSpPr txBox="1"/>
          <p:nvPr/>
        </p:nvSpPr>
        <p:spPr>
          <a:xfrm>
            <a:off x="188639" y="8813858"/>
            <a:ext cx="6453337" cy="1015663"/>
          </a:xfrm>
          <a:prstGeom prst="rect">
            <a:avLst/>
          </a:prstGeom>
          <a:noFill/>
        </p:spPr>
        <p:txBody>
          <a:bodyPr wrap="square" rtlCol="0">
            <a:spAutoFit/>
          </a:bodyPr>
          <a:lstStyle/>
          <a:p>
            <a:pPr algn="ctr"/>
            <a:r>
              <a:rPr lang="en-GB" b="1" u="sng" dirty="0"/>
              <a:t>Word Bank</a:t>
            </a:r>
          </a:p>
          <a:p>
            <a:r>
              <a:rPr lang="en-GB" sz="1400" dirty="0"/>
              <a:t>grilled            peeled               boiled                 mashed               sliced                 rubbed</a:t>
            </a:r>
          </a:p>
          <a:p>
            <a:r>
              <a:rPr lang="en-GB" sz="1400" dirty="0"/>
              <a:t>  </a:t>
            </a:r>
          </a:p>
          <a:p>
            <a:r>
              <a:rPr lang="en-GB" sz="1400" dirty="0"/>
              <a:t>grated             squeezed            churned                 cut               baked                    washed</a:t>
            </a:r>
          </a:p>
        </p:txBody>
      </p:sp>
    </p:spTree>
    <p:extLst>
      <p:ext uri="{BB962C8B-B14F-4D97-AF65-F5344CB8AC3E}">
        <p14:creationId xmlns:p14="http://schemas.microsoft.com/office/powerpoint/2010/main" val="20485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8620" y="188613"/>
            <a:ext cx="6408712" cy="9202519"/>
          </a:xfrm>
          <a:prstGeom prst="rect">
            <a:avLst/>
          </a:prstGeom>
          <a:noFill/>
          <a:ln>
            <a:solidFill>
              <a:schemeClr val="accent1"/>
            </a:solidFill>
          </a:ln>
        </p:spPr>
        <p:txBody>
          <a:bodyPr wrap="square" rtlCol="0">
            <a:spAutoFit/>
          </a:bodyPr>
          <a:lstStyle/>
          <a:p>
            <a:r>
              <a:rPr lang="en-GB" sz="1600" b="1" dirty="0"/>
              <a:t>Challenge: Can you find out  where flour comes from?</a:t>
            </a:r>
          </a:p>
          <a:p>
            <a:endParaRPr lang="en-GB" sz="1600" b="1" dirty="0"/>
          </a:p>
          <a:p>
            <a:r>
              <a:rPr lang="en-GB" sz="1600" b="1" dirty="0">
                <a:hlinkClick r:id="rId2"/>
              </a:rPr>
              <a:t>https://www.grainchain.com/all-resources/where-does-bread-come-presentation</a:t>
            </a:r>
            <a:r>
              <a:rPr lang="en-GB" sz="1600" b="1" dirty="0"/>
              <a:t> </a:t>
            </a:r>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a:p>
            <a:endParaRPr lang="en-GB" sz="1600" b="1" dirty="0"/>
          </a:p>
        </p:txBody>
      </p:sp>
    </p:spTree>
    <p:extLst>
      <p:ext uri="{BB962C8B-B14F-4D97-AF65-F5344CB8AC3E}">
        <p14:creationId xmlns:p14="http://schemas.microsoft.com/office/powerpoint/2010/main" val="18406831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A98446DD4B35408626C5CD05C780AF" ma:contentTypeVersion="13" ma:contentTypeDescription="Create a new document." ma:contentTypeScope="" ma:versionID="715d1da309431401e69c8133a9bc8de2">
  <xsd:schema xmlns:xsd="http://www.w3.org/2001/XMLSchema" xmlns:xs="http://www.w3.org/2001/XMLSchema" xmlns:p="http://schemas.microsoft.com/office/2006/metadata/properties" xmlns:ns3="d6c9f295-6866-40ba-9ed9-513ce23f1344" xmlns:ns4="7877a85d-1b44-49b4-b533-86f3b630674e" targetNamespace="http://schemas.microsoft.com/office/2006/metadata/properties" ma:root="true" ma:fieldsID="564dac96fbe4e08f0754765b8fbf2862" ns3:_="" ns4:_="">
    <xsd:import namespace="d6c9f295-6866-40ba-9ed9-513ce23f1344"/>
    <xsd:import namespace="7877a85d-1b44-49b4-b533-86f3b630674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c9f295-6866-40ba-9ed9-513ce23f13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877a85d-1b44-49b4-b533-86f3b630674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EEF582-7981-4E9D-9F05-953F57ECC0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c9f295-6866-40ba-9ed9-513ce23f1344"/>
    <ds:schemaRef ds:uri="7877a85d-1b44-49b4-b533-86f3b63067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F418080-8705-4AD6-8808-229EE3E9557D}">
  <ds:schemaRefs>
    <ds:schemaRef ds:uri="http://schemas.microsoft.com/sharepoint/v3/contenttype/forms"/>
  </ds:schemaRefs>
</ds:datastoreItem>
</file>

<file path=customXml/itemProps3.xml><?xml version="1.0" encoding="utf-8"?>
<ds:datastoreItem xmlns:ds="http://schemas.openxmlformats.org/officeDocument/2006/customXml" ds:itemID="{0E9E7A12-CB50-4C15-BBCA-137E0E32F53D}">
  <ds:schemaRefs>
    <ds:schemaRef ds:uri="http://schemas.openxmlformats.org/package/2006/metadata/core-properties"/>
    <ds:schemaRef ds:uri="http://purl.org/dc/dcmitype/"/>
    <ds:schemaRef ds:uri="http://schemas.microsoft.com/office/2006/documentManagement/types"/>
    <ds:schemaRef ds:uri="7877a85d-1b44-49b4-b533-86f3b630674e"/>
    <ds:schemaRef ds:uri="http://purl.org/dc/elements/1.1/"/>
    <ds:schemaRef ds:uri="http://www.w3.org/XML/1998/namespace"/>
    <ds:schemaRef ds:uri="http://purl.org/dc/terms/"/>
    <ds:schemaRef ds:uri="http://schemas.microsoft.com/office/infopath/2007/PartnerControls"/>
    <ds:schemaRef ds:uri="d6c9f295-6866-40ba-9ed9-513ce23f1344"/>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62</TotalTime>
  <Words>228</Words>
  <Application>Microsoft Office PowerPoint</Application>
  <PresentationFormat>A4 Paper (210x297 mm)</PresentationFormat>
  <Paragraphs>85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Preparation Year 7</vt:lpstr>
      <vt:lpstr>Year 7  : Preparation     Name:                                Date: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7 Hwk 2: Five a day</dc:title>
  <dc:creator>Tara Powell</dc:creator>
  <cp:lastModifiedBy>Willmott, Shauna</cp:lastModifiedBy>
  <cp:revision>12</cp:revision>
  <cp:lastPrinted>2017-10-17T10:55:08Z</cp:lastPrinted>
  <dcterms:created xsi:type="dcterms:W3CDTF">2017-06-15T13:42:53Z</dcterms:created>
  <dcterms:modified xsi:type="dcterms:W3CDTF">2020-04-06T13:33:38Z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0x01010018A98446DD4B35408626C5CD05C780AF</vt:lpwstr>
  </property>
</Properties>
</file>