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8" r:id="rId5"/>
    <p:sldId id="257" r:id="rId6"/>
    <p:sldId id="256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5A0B8-B9B5-4F3E-B20C-2A5BF3466764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3DD65-94FB-43AE-B04C-422983CD33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396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085F9-735D-449F-AD54-D15F4257C64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284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46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711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044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35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543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015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93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35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13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34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1FF7C-7AD7-4727-BCBF-8080D37AC403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895F2-3D0E-48B2-9D91-062EAF021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45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B5A36-C75F-4670-BE83-9862CF444A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Shifting the Balance</a:t>
            </a:r>
            <a:br>
              <a:rPr lang="en-GB" dirty="0"/>
            </a:br>
            <a:r>
              <a:rPr lang="en-GB" dirty="0"/>
              <a:t>Year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47FAD4-2588-472F-A296-2F13480DE9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Food </a:t>
            </a:r>
            <a:r>
              <a:rPr lang="en-GB"/>
              <a:t>and Nutrition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1CC3B4-D878-41B6-ADDA-8AB6F832D5CD}"/>
              </a:ext>
            </a:extLst>
          </p:cNvPr>
          <p:cNvSpPr txBox="1"/>
          <p:nvPr/>
        </p:nvSpPr>
        <p:spPr>
          <a:xfrm>
            <a:off x="29397" y="86846"/>
            <a:ext cx="4061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HIAS D&amp;T Team Home Learning Resource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7FC9FC-276F-4F3D-A5A3-B1D7E9F2E6A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128" y="134614"/>
            <a:ext cx="2109850" cy="77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16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852" y="1851433"/>
            <a:ext cx="6500858" cy="705272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1600" b="1" dirty="0"/>
              <a:t>Practise: Complete the sentences to describe the alternative ingredients and cooking methods shown by these images</a:t>
            </a:r>
          </a:p>
          <a:p>
            <a:pPr>
              <a:buNone/>
            </a:pPr>
            <a:endParaRPr lang="en-GB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42852" y="780934"/>
            <a:ext cx="6500858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Look and learn:</a:t>
            </a:r>
          </a:p>
          <a:p>
            <a:r>
              <a:rPr lang="en-GB" sz="1400" dirty="0"/>
              <a:t> Any food can be enjoyed as part of a healthy, balanced diet. Making a few simple changes to the cooking method or types or amount of ingredients can help you maintain a healthy diet.</a:t>
            </a:r>
            <a:endParaRPr lang="en-GB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14290" y="158073"/>
            <a:ext cx="64294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Year 7</a:t>
            </a:r>
            <a:r>
              <a:rPr lang="en-GB" sz="1600" dirty="0"/>
              <a:t>: Shifting the balance</a:t>
            </a:r>
            <a:r>
              <a:rPr lang="en-GB" dirty="0"/>
              <a:t>. Name:                  Date: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2852" y="9044685"/>
            <a:ext cx="6429420" cy="76944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Challenge:</a:t>
            </a:r>
          </a:p>
          <a:p>
            <a:endParaRPr lang="en-GB" sz="1400" b="1" dirty="0"/>
          </a:p>
          <a:p>
            <a:r>
              <a:rPr lang="en-GB" sz="1400" dirty="0"/>
              <a:t>What changes could you make to the meals (overleaf</a:t>
            </a:r>
            <a:r>
              <a:rPr lang="en-GB" sz="1400"/>
              <a:t>) healthier</a:t>
            </a:r>
            <a:r>
              <a:rPr lang="en-GB" sz="1400" dirty="0"/>
              <a:t>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49413" r="10299" b="-610"/>
          <a:stretch/>
        </p:blipFill>
        <p:spPr>
          <a:xfrm>
            <a:off x="214290" y="2558500"/>
            <a:ext cx="1734431" cy="121420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1681" y="2670280"/>
            <a:ext cx="2031761" cy="9906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7937" y="2521545"/>
            <a:ext cx="1868576" cy="11393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1611" y="5704977"/>
            <a:ext cx="1017209" cy="115219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5123" y="5464996"/>
            <a:ext cx="1595372" cy="15953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66125" y="5276347"/>
            <a:ext cx="1971954" cy="19719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78709" y="3772703"/>
            <a:ext cx="1903080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Instead of frying bacon …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                 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19985" y="3779876"/>
            <a:ext cx="1903080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Instead of chips try …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                  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1261" y="3779876"/>
            <a:ext cx="1903080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Add plenty of …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                 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4289" y="6936608"/>
            <a:ext cx="2067499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Avoid high fat foods instead eat …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                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59531" y="6938373"/>
            <a:ext cx="2067499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Do not use …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                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04773" y="6969390"/>
            <a:ext cx="2067499" cy="181588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Swap white bread for …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27467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7861" y="90160"/>
            <a:ext cx="6500858" cy="6155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/>
              <a:t>Challenge  </a:t>
            </a:r>
            <a:r>
              <a:rPr lang="en-GB" sz="2000" dirty="0"/>
              <a:t>What changes would you make</a:t>
            </a:r>
            <a:r>
              <a:rPr lang="en-GB" sz="1400" dirty="0"/>
              <a:t>?</a:t>
            </a:r>
          </a:p>
          <a:p>
            <a:endParaRPr lang="en-GB" sz="14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658744"/>
              </p:ext>
            </p:extLst>
          </p:nvPr>
        </p:nvGraphicFramePr>
        <p:xfrm>
          <a:off x="127861" y="880672"/>
          <a:ext cx="6500858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0858">
                  <a:extLst>
                    <a:ext uri="{9D8B030D-6E8A-4147-A177-3AD203B41FA5}">
                      <a16:colId xmlns:a16="http://schemas.microsoft.com/office/drawing/2014/main" val="2493923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u="sng" dirty="0">
                          <a:solidFill>
                            <a:schemeClr val="tx1"/>
                          </a:solidFill>
                        </a:rPr>
                        <a:t>Lunch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255199"/>
                  </a:ext>
                </a:extLst>
              </a:tr>
              <a:tr h="1856032">
                <a:tc>
                  <a:txBody>
                    <a:bodyPr/>
                    <a:lstStyle/>
                    <a:p>
                      <a:r>
                        <a:rPr lang="en-GB" sz="2000" dirty="0"/>
                        <a:t>Egg mayonnaise sandwich</a:t>
                      </a:r>
                    </a:p>
                    <a:p>
                      <a:r>
                        <a:rPr lang="en-GB" sz="2000" dirty="0"/>
                        <a:t>Luxury yoghurt</a:t>
                      </a:r>
                    </a:p>
                    <a:p>
                      <a:r>
                        <a:rPr lang="en-GB" sz="2000" dirty="0"/>
                        <a:t>Chocolate</a:t>
                      </a:r>
                    </a:p>
                    <a:p>
                      <a:r>
                        <a:rPr lang="en-GB" sz="2000" dirty="0"/>
                        <a:t>Water</a:t>
                      </a:r>
                    </a:p>
                    <a:p>
                      <a:endParaRPr lang="en-GB" sz="2000" dirty="0"/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201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What</a:t>
                      </a:r>
                      <a:r>
                        <a:rPr lang="en-GB" sz="1800" baseline="0" dirty="0"/>
                        <a:t> changes would you make? Explain your choices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113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83368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192987"/>
              </p:ext>
            </p:extLst>
          </p:nvPr>
        </p:nvGraphicFramePr>
        <p:xfrm>
          <a:off x="127861" y="5480311"/>
          <a:ext cx="6500858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0858">
                  <a:extLst>
                    <a:ext uri="{9D8B030D-6E8A-4147-A177-3AD203B41FA5}">
                      <a16:colId xmlns:a16="http://schemas.microsoft.com/office/drawing/2014/main" val="2493923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u="sng" dirty="0">
                          <a:solidFill>
                            <a:schemeClr val="tx1"/>
                          </a:solidFill>
                        </a:rPr>
                        <a:t>Dinner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255199"/>
                  </a:ext>
                </a:extLst>
              </a:tr>
              <a:tr h="1856032">
                <a:tc>
                  <a:txBody>
                    <a:bodyPr/>
                    <a:lstStyle/>
                    <a:p>
                      <a:r>
                        <a:rPr lang="en-GB" sz="2000" dirty="0"/>
                        <a:t>Thin crust pepperoni and cheese pizza</a:t>
                      </a:r>
                    </a:p>
                    <a:p>
                      <a:r>
                        <a:rPr lang="en-GB" sz="2000" dirty="0"/>
                        <a:t>Chips</a:t>
                      </a:r>
                    </a:p>
                    <a:p>
                      <a:r>
                        <a:rPr lang="en-GB" sz="2000" dirty="0"/>
                        <a:t>Baked</a:t>
                      </a:r>
                      <a:r>
                        <a:rPr lang="en-GB" sz="2000" baseline="0" dirty="0"/>
                        <a:t> beans</a:t>
                      </a:r>
                    </a:p>
                    <a:p>
                      <a:r>
                        <a:rPr lang="en-GB" sz="2000" baseline="0" dirty="0"/>
                        <a:t>Orange squash</a:t>
                      </a:r>
                    </a:p>
                    <a:p>
                      <a:endParaRPr lang="en-GB" sz="2000" baseline="0" dirty="0"/>
                    </a:p>
                    <a:p>
                      <a:endParaRPr lang="en-GB" sz="2000" baseline="0" dirty="0"/>
                    </a:p>
                    <a:p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201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/>
                        <a:t>What</a:t>
                      </a:r>
                      <a:r>
                        <a:rPr lang="en-GB" sz="1800" baseline="0" dirty="0"/>
                        <a:t> changes would you make? Explain your choices</a:t>
                      </a:r>
                      <a:endParaRPr lang="en-GB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113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833689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037" y="1868793"/>
            <a:ext cx="1309182" cy="13091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174" y="1943318"/>
            <a:ext cx="1618674" cy="11816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1803" y="1363253"/>
            <a:ext cx="1618078" cy="116013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0272" y="1946897"/>
            <a:ext cx="521737" cy="117811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/>
          <a:srcRect r="7875" b="8442"/>
          <a:stretch/>
        </p:blipFill>
        <p:spPr>
          <a:xfrm>
            <a:off x="4994077" y="6300847"/>
            <a:ext cx="1319135" cy="140163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70722" y="6418394"/>
            <a:ext cx="1007848" cy="12585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67479" y="6418394"/>
            <a:ext cx="1010011" cy="128408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54934" y="7060436"/>
            <a:ext cx="617212" cy="899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112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A98446DD4B35408626C5CD05C780AF" ma:contentTypeVersion="13" ma:contentTypeDescription="Create a new document." ma:contentTypeScope="" ma:versionID="715d1da309431401e69c8133a9bc8de2">
  <xsd:schema xmlns:xsd="http://www.w3.org/2001/XMLSchema" xmlns:xs="http://www.w3.org/2001/XMLSchema" xmlns:p="http://schemas.microsoft.com/office/2006/metadata/properties" xmlns:ns3="d6c9f295-6866-40ba-9ed9-513ce23f1344" xmlns:ns4="7877a85d-1b44-49b4-b533-86f3b630674e" targetNamespace="http://schemas.microsoft.com/office/2006/metadata/properties" ma:root="true" ma:fieldsID="564dac96fbe4e08f0754765b8fbf2862" ns3:_="" ns4:_="">
    <xsd:import namespace="d6c9f295-6866-40ba-9ed9-513ce23f1344"/>
    <xsd:import namespace="7877a85d-1b44-49b4-b533-86f3b63067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9f295-6866-40ba-9ed9-513ce23f13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77a85d-1b44-49b4-b533-86f3b630674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986AE7-825B-4DB2-8F8C-2C05C62E18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c9f295-6866-40ba-9ed9-513ce23f1344"/>
    <ds:schemaRef ds:uri="7877a85d-1b44-49b4-b533-86f3b6306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5FB6302-8164-4926-8783-B7F07C4670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9E12A7-FA1E-443B-A975-5E158AFB5701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7877a85d-1b44-49b4-b533-86f3b630674e"/>
    <ds:schemaRef ds:uri="http://purl.org/dc/dcmitype/"/>
    <ds:schemaRef ds:uri="http://schemas.openxmlformats.org/package/2006/metadata/core-properties"/>
    <ds:schemaRef ds:uri="d6c9f295-6866-40ba-9ed9-513ce23f1344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181</Words>
  <Application>Microsoft Office PowerPoint</Application>
  <PresentationFormat>A4 Paper (210x297 mm)</PresentationFormat>
  <Paragraphs>73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Shifting the Balance Year 7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Tara Powell</dc:creator>
  <cp:lastModifiedBy>Willmott, Shauna</cp:lastModifiedBy>
  <cp:revision>8</cp:revision>
  <dcterms:created xsi:type="dcterms:W3CDTF">2017-06-15T13:12:58Z</dcterms:created>
  <dcterms:modified xsi:type="dcterms:W3CDTF">2020-04-06T13:33:23Z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0x01010018A98446DD4B35408626C5CD05C780AF</vt:lpwstr>
  </property>
</Properties>
</file>