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57" r:id="rId6"/>
    <p:sldId id="258" r:id="rId7"/>
  </p:sldIdLst>
  <p:sldSz cx="6858000" cy="9906000" type="A4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0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821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42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895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12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45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82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08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3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81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997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676C5-5521-4B4E-AED2-D604962414E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25C88-BE55-4BCC-BC08-E2CA59749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17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Equipment</a:t>
            </a:r>
            <a:br>
              <a:rPr lang="en-GB" dirty="0"/>
            </a:br>
            <a:r>
              <a:rPr lang="en-GB" dirty="0"/>
              <a:t>Year 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Food &amp; Nutrition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8DFD8F-067B-48CF-A243-03907AE7A41D}"/>
              </a:ext>
            </a:extLst>
          </p:cNvPr>
          <p:cNvSpPr txBox="1"/>
          <p:nvPr/>
        </p:nvSpPr>
        <p:spPr>
          <a:xfrm>
            <a:off x="29397" y="86846"/>
            <a:ext cx="4061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HIAS D&amp;T Team Home Learning Resource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5A420B-AB44-4113-B3C6-703DFC4ABB8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580" y="86846"/>
            <a:ext cx="2109850" cy="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51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0" name="Picture 16" descr="http://www.comparestoreprices.co.uk/images/li/lindam-food-process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0888" y="7113240"/>
            <a:ext cx="1728192" cy="172819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57700"/>
            <a:ext cx="6172200" cy="1050884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0000"/>
          </a:bodyPr>
          <a:lstStyle/>
          <a:p>
            <a:br>
              <a:rPr lang="en-GB" sz="1800" b="1" dirty="0"/>
            </a:br>
            <a:br>
              <a:rPr lang="en-GB" sz="1800" dirty="0"/>
            </a:br>
            <a:r>
              <a:rPr lang="en-GB" sz="1800" dirty="0"/>
              <a:t>Name:                                    Date:</a:t>
            </a:r>
            <a:br>
              <a:rPr lang="en-GB" sz="1800" dirty="0"/>
            </a:br>
            <a:r>
              <a:rPr lang="en-GB" sz="1800" dirty="0"/>
              <a:t>                                  </a:t>
            </a:r>
            <a:br>
              <a:rPr lang="en-GB" sz="1800" dirty="0"/>
            </a:br>
            <a:r>
              <a:rPr lang="en-GB" sz="1800" dirty="0"/>
              <a:t>                                  </a:t>
            </a:r>
            <a:r>
              <a:rPr lang="en-GB" sz="1800" b="1" u="sng" dirty="0"/>
              <a:t>Year 7 : Kitchen Equipment </a:t>
            </a:r>
            <a:br>
              <a:rPr lang="en-GB" sz="1800" dirty="0"/>
            </a:br>
            <a:endParaRPr lang="en-GB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656" y="1280592"/>
            <a:ext cx="6172200" cy="1728192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GB" sz="1400" b="1" dirty="0"/>
              <a:t>Look and learn: </a:t>
            </a:r>
            <a:r>
              <a:rPr lang="en-GB" sz="1400" dirty="0"/>
              <a:t> Many cooks, new and old obsess about their kitchen gear. There is a dizzying array of knives, mixers, stoves, etc., each claiming to help you be a better cook. Television and magazines would have you think you need a huge gleaming stainless-steel behemoth in order to turn out great food. That just isn’t so! Fancy kitchen appliances won’t make you a gourmet cook anymore than having a great table saw will make me an accomplished cabinet maker. In your lessons you will learn to use a range a kitchen equipment. Let's learn their names.</a:t>
            </a:r>
            <a:endParaRPr lang="en-GB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2656" y="3152801"/>
            <a:ext cx="6192688" cy="600164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/>
              <a:t>Practise</a:t>
            </a:r>
            <a:r>
              <a:rPr lang="en-GB" sz="1600" b="1" dirty="0"/>
              <a:t>: </a:t>
            </a:r>
            <a:r>
              <a:rPr lang="en-GB" sz="1600" dirty="0"/>
              <a:t>Can you match each piece of equipment with its correct name?</a:t>
            </a:r>
          </a:p>
          <a:p>
            <a:endParaRPr lang="en-GB" sz="1600" dirty="0"/>
          </a:p>
          <a:p>
            <a:r>
              <a:rPr lang="en-GB" sz="1600" dirty="0"/>
              <a:t>Sieve         Spatula       Fish Slice       Colander      Whisk       Food Processor                       	Corer                   Peeler        Wooden Spoon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-------------------------       ---------------------------        -------------------------------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b="1" dirty="0"/>
          </a:p>
          <a:p>
            <a:r>
              <a:rPr lang="en-GB" sz="1600" b="1" dirty="0"/>
              <a:t>-------------------------     -------------------------------        ----------------------------</a:t>
            </a:r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r>
              <a:rPr lang="en-GB" sz="1600" b="1" dirty="0"/>
              <a:t>-------------------------      ------------------------------       -----------------------------</a:t>
            </a:r>
          </a:p>
        </p:txBody>
      </p:sp>
      <p:pic>
        <p:nvPicPr>
          <p:cNvPr id="16386" name="Picture 2" descr="http://image.spreadshirt.com/image-server/v1/compositions/17680802/views/1,width=178,height=178,interlace=true/wooden-spoon-other_desig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80" y="4232920"/>
            <a:ext cx="1152128" cy="1152128"/>
          </a:xfrm>
          <a:prstGeom prst="rect">
            <a:avLst/>
          </a:prstGeom>
          <a:noFill/>
        </p:spPr>
      </p:pic>
      <p:pic>
        <p:nvPicPr>
          <p:cNvPr id="16388" name="Picture 4" descr="http://www.charliesdirect.co.uk/images/products/l/kitchen-craft-stainless-steel-strainer-sieve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48880" y="4232920"/>
            <a:ext cx="1440160" cy="887736"/>
          </a:xfrm>
          <a:prstGeom prst="rect">
            <a:avLst/>
          </a:prstGeom>
          <a:noFill/>
        </p:spPr>
      </p:pic>
      <p:pic>
        <p:nvPicPr>
          <p:cNvPr id="16390" name="Picture 6" descr="http://files.cuisine-french.com/mdc/photo/produits/mfr/spatule_elveo_pot_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3136" y="4178940"/>
            <a:ext cx="1368152" cy="1026273"/>
          </a:xfrm>
          <a:prstGeom prst="rect">
            <a:avLst/>
          </a:prstGeom>
          <a:noFill/>
        </p:spPr>
      </p:pic>
      <p:pic>
        <p:nvPicPr>
          <p:cNvPr id="16392" name="Picture 8" descr="http://ecx.images-amazon.com/images/I/31DjD2xd5bL._SL500_AA300_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6672" y="5817096"/>
            <a:ext cx="1224136" cy="1224136"/>
          </a:xfrm>
          <a:prstGeom prst="rect">
            <a:avLst/>
          </a:prstGeom>
          <a:noFill/>
        </p:spPr>
      </p:pic>
      <p:pic>
        <p:nvPicPr>
          <p:cNvPr id="16394" name="Picture 10" descr="http://www.colour-ed.org/activity/act_01/01_images/colander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76872" y="5673081"/>
            <a:ext cx="1709738" cy="1281113"/>
          </a:xfrm>
          <a:prstGeom prst="rect">
            <a:avLst/>
          </a:prstGeom>
          <a:noFill/>
        </p:spPr>
      </p:pic>
      <p:pic>
        <p:nvPicPr>
          <p:cNvPr id="16396" name="Picture 12" descr="http://www.biyomut2008.org/aimg/41gM6Fn1VXL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97153" y="5601072"/>
            <a:ext cx="1080927" cy="1441236"/>
          </a:xfrm>
          <a:prstGeom prst="rect">
            <a:avLst/>
          </a:prstGeom>
          <a:noFill/>
        </p:spPr>
      </p:pic>
      <p:pic>
        <p:nvPicPr>
          <p:cNvPr id="16398" name="Picture 14" descr="http://www.kuhnrikon.co.uk/co-uk/en/products/cooks_tools/utensils/two_tone/mainColumnParagraphs/0/productImages/08/thumbnail/2232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4664" y="7401273"/>
            <a:ext cx="1368152" cy="1368153"/>
          </a:xfrm>
          <a:prstGeom prst="rect">
            <a:avLst/>
          </a:prstGeom>
          <a:noFill/>
        </p:spPr>
      </p:pic>
      <p:pic>
        <p:nvPicPr>
          <p:cNvPr id="16402" name="Picture 18" descr="http://www.cakescookiesandcraftsshop.co.uk/acatalog/peeler-3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25144" y="7401272"/>
            <a:ext cx="1296144" cy="12961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86400" y="157700"/>
            <a:ext cx="1018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PW1</a:t>
            </a:r>
          </a:p>
        </p:txBody>
      </p:sp>
    </p:spTree>
    <p:extLst>
      <p:ext uri="{BB962C8B-B14F-4D97-AF65-F5344CB8AC3E}">
        <p14:creationId xmlns:p14="http://schemas.microsoft.com/office/powerpoint/2010/main" val="4131389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40" y="560512"/>
            <a:ext cx="6480720" cy="360040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1600" b="1" dirty="0"/>
              <a:t>Challenge: Complete the fact sheet on microwaves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81288" y="1064568"/>
            <a:ext cx="3988073" cy="8280920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1600" b="1" dirty="0"/>
              <a:t>How do microwave ovens work?</a:t>
            </a:r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r>
              <a:rPr lang="en-GB" sz="1600" b="1" dirty="0"/>
              <a:t>What are the pros?</a:t>
            </a:r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endParaRPr lang="en-GB" sz="1600" b="1" dirty="0"/>
          </a:p>
          <a:p>
            <a:pPr>
              <a:buNone/>
            </a:pPr>
            <a:r>
              <a:rPr lang="en-GB" sz="1600" b="1" dirty="0"/>
              <a:t>What are the cons?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260649" y="3512840"/>
            <a:ext cx="2232249" cy="5832648"/>
          </a:xfrm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GB" sz="1600" b="1" dirty="0"/>
              <a:t>What different types are there?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1600" b="1" dirty="0"/>
              <a:t>How much do they cost?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648" y="1064568"/>
            <a:ext cx="2232248" cy="230832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Sketch of a microwave</a:t>
            </a:r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417389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98446DD4B35408626C5CD05C780AF" ma:contentTypeVersion="13" ma:contentTypeDescription="Create a new document." ma:contentTypeScope="" ma:versionID="715d1da309431401e69c8133a9bc8de2">
  <xsd:schema xmlns:xsd="http://www.w3.org/2001/XMLSchema" xmlns:xs="http://www.w3.org/2001/XMLSchema" xmlns:p="http://schemas.microsoft.com/office/2006/metadata/properties" xmlns:ns3="d6c9f295-6866-40ba-9ed9-513ce23f1344" xmlns:ns4="7877a85d-1b44-49b4-b533-86f3b630674e" targetNamespace="http://schemas.microsoft.com/office/2006/metadata/properties" ma:root="true" ma:fieldsID="564dac96fbe4e08f0754765b8fbf2862" ns3:_="" ns4:_="">
    <xsd:import namespace="d6c9f295-6866-40ba-9ed9-513ce23f1344"/>
    <xsd:import namespace="7877a85d-1b44-49b4-b533-86f3b6306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9f295-6866-40ba-9ed9-513ce23f1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7a85d-1b44-49b4-b533-86f3b6306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4EA5EE-3EA9-4167-B4B3-5FCCFC1CB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9f295-6866-40ba-9ed9-513ce23f1344"/>
    <ds:schemaRef ds:uri="7877a85d-1b44-49b4-b533-86f3b6306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06272F-D7C3-4D41-B25E-250B49D199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A7BABD-0BF3-4AA9-924E-7610E6D5C489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7877a85d-1b44-49b4-b533-86f3b630674e"/>
    <ds:schemaRef ds:uri="d6c9f295-6866-40ba-9ed9-513ce23f13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185</Words>
  <Application>Microsoft Office PowerPoint</Application>
  <PresentationFormat>A4 Paper (210x297 mm)</PresentationFormat>
  <Paragraphs>69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Equipment Year 7</vt:lpstr>
      <vt:lpstr>  Name:                                    Date:                                                                      Year 7 : Kitchen Equipment  </vt:lpstr>
      <vt:lpstr>Challenge: Complete the fact sheet on microwaves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Name:                                    Date:                                                                      Year 7 Hwk 1: Kitchen Equipment  </dc:title>
  <dc:creator>Tara Powell</dc:creator>
  <cp:lastModifiedBy>Willmott, Shauna</cp:lastModifiedBy>
  <cp:revision>6</cp:revision>
  <cp:lastPrinted>2017-06-20T08:01:24Z</cp:lastPrinted>
  <dcterms:created xsi:type="dcterms:W3CDTF">2017-06-15T12:24:49Z</dcterms:created>
  <dcterms:modified xsi:type="dcterms:W3CDTF">2020-04-06T13:34:15Z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0x01010018A98446DD4B35408626C5CD05C780AF</vt:lpwstr>
  </property>
</Properties>
</file>