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7" r:id="rId6"/>
    <p:sldId id="25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02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58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26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5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13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8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38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66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81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76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E3806-CBCE-46D3-BFC2-6305F9A2214B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7FC6-B04D-4D89-9ECF-A2D068C9A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9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9D2C0-FC37-4C52-9BF7-79800FB2D9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Eatwell Guide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6F907-0063-4E6E-88D4-FAB4F46A9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and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C69CA8-EB84-4440-836C-482792E2AA96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9E8808-1137-4BDC-80C6-80AC3123C4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580" y="86846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44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40" y="92463"/>
            <a:ext cx="6480720" cy="43204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en-GB" sz="1600" b="1" dirty="0"/>
              <a:t>Year 7 : The Eat Well Guide   Name:                          Date: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640" y="631936"/>
            <a:ext cx="6480720" cy="91205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600" b="1" dirty="0"/>
              <a:t>Look and learn: </a:t>
            </a:r>
            <a:r>
              <a:rPr lang="en-GB" sz="1600" dirty="0"/>
              <a:t>The</a:t>
            </a:r>
            <a:r>
              <a:rPr lang="en-GB" sz="1600" b="1" dirty="0"/>
              <a:t> </a:t>
            </a:r>
            <a:r>
              <a:rPr lang="en-GB" sz="1600" dirty="0"/>
              <a:t>Eatwell Guide makes healthy eating easier to understand by giving a visual representation of the types and proportions of foods needed for a healthy and well-balanced diet.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2332" y="1651412"/>
            <a:ext cx="645333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Practise: </a:t>
            </a:r>
            <a:r>
              <a:rPr lang="en-GB" sz="1600" dirty="0"/>
              <a:t>Can you add pictures to show what each section represents?</a:t>
            </a:r>
          </a:p>
          <a:p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88640" y="8193361"/>
            <a:ext cx="640871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Challenge: </a:t>
            </a:r>
            <a:r>
              <a:rPr lang="en-GB" sz="1600" dirty="0"/>
              <a:t> Can you answer the questions over leaf? </a:t>
            </a:r>
            <a:endParaRPr lang="en-GB" sz="16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6612" t="19662" r="16227" b="7580"/>
          <a:stretch/>
        </p:blipFill>
        <p:spPr>
          <a:xfrm>
            <a:off x="0" y="2593298"/>
            <a:ext cx="6934618" cy="45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1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902" y="134911"/>
            <a:ext cx="6580682" cy="959370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54831" y="196945"/>
            <a:ext cx="6325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Critical Thinking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4831" y="543186"/>
            <a:ext cx="6325849" cy="97642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Grade 1</a:t>
            </a:r>
          </a:p>
          <a:p>
            <a:pPr algn="ctr"/>
            <a:r>
              <a:rPr lang="en-US" sz="1400" dirty="0"/>
              <a:t>Classify commodities into the correct section of the Eat well guide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Butter      Quorn      Chicken      Prawns      Pasta         Olive Oil            Apple       Hotdog bun          </a:t>
            </a:r>
          </a:p>
          <a:p>
            <a:pPr algn="ctr"/>
            <a:r>
              <a:rPr lang="en-US" sz="1200" dirty="0"/>
              <a:t>Baked </a:t>
            </a:r>
            <a:r>
              <a:rPr lang="en-US" sz="1200"/>
              <a:t>beans          Omelet          Pasta      </a:t>
            </a:r>
            <a:r>
              <a:rPr lang="en-US" sz="1200" dirty="0"/>
              <a:t>Melon         Fresh apple </a:t>
            </a:r>
            <a:r>
              <a:rPr lang="en-US" sz="1200"/>
              <a:t>juice      Potatoes     Sweetcorn</a:t>
            </a:r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endParaRPr lang="en-US" sz="1200" dirty="0"/>
          </a:p>
          <a:p>
            <a:r>
              <a:rPr lang="en-US" sz="1250" b="1" dirty="0"/>
              <a:t>Grade 2 </a:t>
            </a:r>
            <a:r>
              <a:rPr lang="en-US" sz="1250" dirty="0"/>
              <a:t>Which two sections are the largest? Why do you think this is?</a:t>
            </a:r>
          </a:p>
          <a:p>
            <a:r>
              <a:rPr lang="en-US" sz="1250" dirty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......................................................................................................................................................................</a:t>
            </a:r>
          </a:p>
          <a:p>
            <a:endParaRPr lang="en-US" sz="1250" dirty="0"/>
          </a:p>
          <a:p>
            <a:r>
              <a:rPr lang="en-US" sz="1250" b="1" dirty="0"/>
              <a:t>Grade 3 </a:t>
            </a:r>
            <a:r>
              <a:rPr lang="en-US" sz="1250" dirty="0"/>
              <a:t>Explain the importance of the Eat well guide in staying healthy</a:t>
            </a:r>
          </a:p>
          <a:p>
            <a:r>
              <a:rPr lang="en-US" sz="1250" dirty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</a:p>
          <a:p>
            <a:r>
              <a:rPr lang="en-GB" sz="1250" b="1" dirty="0"/>
              <a:t>Grade 4 </a:t>
            </a:r>
            <a:r>
              <a:rPr lang="en-GB" sz="1250" dirty="0"/>
              <a:t>Do you think the Eat well guides helps people to stay healthy? Do people follow these recommendations? How do you know this?</a:t>
            </a:r>
          </a:p>
          <a:p>
            <a:r>
              <a:rPr lang="en-US" sz="1250" dirty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.......................................................................................................................................................................</a:t>
            </a:r>
          </a:p>
          <a:p>
            <a:endParaRPr lang="en-US" sz="1250" dirty="0"/>
          </a:p>
          <a:p>
            <a:endParaRPr lang="en-US" sz="1250" dirty="0"/>
          </a:p>
          <a:p>
            <a:endParaRPr lang="en-US" sz="125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744813"/>
              </p:ext>
            </p:extLst>
          </p:nvPr>
        </p:nvGraphicFramePr>
        <p:xfrm>
          <a:off x="481556" y="1736226"/>
          <a:ext cx="5872398" cy="3411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868">
                  <a:extLst>
                    <a:ext uri="{9D8B030D-6E8A-4147-A177-3AD203B41FA5}">
                      <a16:colId xmlns:a16="http://schemas.microsoft.com/office/drawing/2014/main" val="4093330708"/>
                    </a:ext>
                  </a:extLst>
                </a:gridCol>
                <a:gridCol w="3762530">
                  <a:extLst>
                    <a:ext uri="{9D8B030D-6E8A-4147-A177-3AD203B41FA5}">
                      <a16:colId xmlns:a16="http://schemas.microsoft.com/office/drawing/2014/main" val="11893375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Commodity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993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Fruit and vegetables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1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Potatoes, bread,</a:t>
                      </a:r>
                      <a:r>
                        <a:rPr lang="en-GB" baseline="0" dirty="0"/>
                        <a:t> rice, pasta and other starchy carbohydrate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945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Oils and</a:t>
                      </a:r>
                      <a:r>
                        <a:rPr lang="en-GB" baseline="0" dirty="0"/>
                        <a:t> spreads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466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Beans, pulses, fish. Eggs, meat and other proteins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374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721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41EDBF-DB5A-4B8B-B2BD-87C70784B6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67AC4A-A03A-4AA4-8CD7-7E06FDCF3A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0689AD-173F-4BE5-82D8-88311A4D1892}">
  <ds:schemaRefs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6c9f295-6866-40ba-9ed9-513ce23f1344"/>
    <ds:schemaRef ds:uri="http://schemas.microsoft.com/office/infopath/2007/PartnerControls"/>
    <ds:schemaRef ds:uri="7877a85d-1b44-49b4-b533-86f3b63067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205</Words>
  <Application>Microsoft Office PowerPoint</Application>
  <PresentationFormat>A4 Paper (210x297 mm)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Eatwell Guide Year 7</vt:lpstr>
      <vt:lpstr>Year 7 : The Eat Well Guide   Name:                          Date: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Hwk 2: The Eat Well Guide</dc:title>
  <dc:creator>Tara Powell</dc:creator>
  <cp:lastModifiedBy>Willmott, Shauna</cp:lastModifiedBy>
  <cp:revision>7</cp:revision>
  <dcterms:created xsi:type="dcterms:W3CDTF">2017-06-15T12:30:58Z</dcterms:created>
  <dcterms:modified xsi:type="dcterms:W3CDTF">2020-04-06T13:34:34Z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