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038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90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35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28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89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48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732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11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08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61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829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D89B0-9A5C-4DF4-8058-E837C9387FC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F8B0A-7212-4A1D-AB81-31FC7C353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86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08B22-292B-41ED-9986-BF2673A332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Exotic Fruit</a:t>
            </a:r>
            <a:br>
              <a:rPr lang="en-GB" dirty="0"/>
            </a:br>
            <a:r>
              <a:rPr lang="en-GB" dirty="0"/>
              <a:t>Year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889B73-A2D2-4DFD-A0BE-2E1BE5425A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Food and Nutrition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834AB6-7AA9-4D18-AE2A-B7DC9ADA0F53}"/>
              </a:ext>
            </a:extLst>
          </p:cNvPr>
          <p:cNvSpPr txBox="1"/>
          <p:nvPr/>
        </p:nvSpPr>
        <p:spPr>
          <a:xfrm>
            <a:off x="29397" y="86846"/>
            <a:ext cx="4061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HIAS D&amp;T Team Home Learning Resource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56EBF4-AAFD-4409-BB53-A4281A72EE2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580" y="86846"/>
            <a:ext cx="2109850" cy="77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28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8640" y="344997"/>
            <a:ext cx="6480720" cy="46754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GB" sz="1600" b="1" dirty="0"/>
              <a:t>Year 7 : </a:t>
            </a:r>
            <a:r>
              <a:rPr lang="en-GB" sz="1600" dirty="0"/>
              <a:t>Produce a </a:t>
            </a:r>
            <a:r>
              <a:rPr lang="en-GB" sz="1600" b="1" dirty="0"/>
              <a:t>leaflet</a:t>
            </a:r>
            <a:r>
              <a:rPr lang="en-GB" sz="1600" dirty="0"/>
              <a:t> on an exotic fruit of your choice</a:t>
            </a:r>
            <a:endParaRPr lang="en-GB" sz="1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8640" y="972069"/>
            <a:ext cx="6480720" cy="136815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1400" b="1" dirty="0"/>
              <a:t>Look and learn: </a:t>
            </a:r>
            <a:r>
              <a:rPr lang="en-GB" sz="1400" dirty="0"/>
              <a:t>A stroll through the produce aisle in a modern supermarket may give the impression that you've got a wide variety of choice in the fruit that you eat, but in reality that's only a small sampling of Mother Nature's true bounty. The world is full of bizarre and exotic treats you've probably never heard of before. Live a little, travel, and try something different. Apples and oranges will look pretty ordinary after you take a look at these wild and delicious fruits.</a:t>
            </a:r>
            <a:endParaRPr lang="en-GB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8640" y="2469234"/>
            <a:ext cx="6480720" cy="64940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/>
              <a:t>Practise</a:t>
            </a:r>
            <a:r>
              <a:rPr lang="en-GB" sz="1600" b="1" dirty="0"/>
              <a:t>: </a:t>
            </a:r>
            <a:r>
              <a:rPr lang="en-GB" sz="1600" dirty="0"/>
              <a:t>Using the internet find out the following information on the three fruits below: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858270"/>
              </p:ext>
            </p:extLst>
          </p:nvPr>
        </p:nvGraphicFramePr>
        <p:xfrm>
          <a:off x="332656" y="3152802"/>
          <a:ext cx="6192688" cy="566425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/>
                  </a:outerShdw>
                </a:effectLst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72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Start Fruit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Dragon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Fruit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>
                          <a:solidFill>
                            <a:schemeClr val="tx1"/>
                          </a:solidFill>
                        </a:rPr>
                        <a:t>Ackee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084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What country is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 the fruit grown in?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6988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Sketch/Cut and paste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 a picture of the fruit</a:t>
                      </a:r>
                    </a:p>
                    <a:p>
                      <a:endParaRPr lang="en-GB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105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How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 do you prepare and eat them?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9084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What nutrients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 do they contain?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8640" y="9154445"/>
            <a:ext cx="6480720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Challenge: </a:t>
            </a:r>
            <a:r>
              <a:rPr lang="en-GB" sz="1400" dirty="0"/>
              <a:t>Pick an exotic fruit of your choice and produce an information sheet on A4 paper.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4098686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A98446DD4B35408626C5CD05C780AF" ma:contentTypeVersion="13" ma:contentTypeDescription="Create a new document." ma:contentTypeScope="" ma:versionID="715d1da309431401e69c8133a9bc8de2">
  <xsd:schema xmlns:xsd="http://www.w3.org/2001/XMLSchema" xmlns:xs="http://www.w3.org/2001/XMLSchema" xmlns:p="http://schemas.microsoft.com/office/2006/metadata/properties" xmlns:ns3="d6c9f295-6866-40ba-9ed9-513ce23f1344" xmlns:ns4="7877a85d-1b44-49b4-b533-86f3b630674e" targetNamespace="http://schemas.microsoft.com/office/2006/metadata/properties" ma:root="true" ma:fieldsID="564dac96fbe4e08f0754765b8fbf2862" ns3:_="" ns4:_="">
    <xsd:import namespace="d6c9f295-6866-40ba-9ed9-513ce23f1344"/>
    <xsd:import namespace="7877a85d-1b44-49b4-b533-86f3b63067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9f295-6866-40ba-9ed9-513ce23f13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77a85d-1b44-49b4-b533-86f3b630674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B060B8-7D3D-4342-955B-38E3802B16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c9f295-6866-40ba-9ed9-513ce23f1344"/>
    <ds:schemaRef ds:uri="7877a85d-1b44-49b4-b533-86f3b6306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1DB5FA-8F43-4534-8BFC-41DD7BC06C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4FD7D4-FB96-4E01-A77D-3D77A2159191}">
  <ds:schemaRefs>
    <ds:schemaRef ds:uri="7877a85d-1b44-49b4-b533-86f3b630674e"/>
    <ds:schemaRef ds:uri="http://purl.org/dc/elements/1.1/"/>
    <ds:schemaRef ds:uri="d6c9f295-6866-40ba-9ed9-513ce23f1344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190</Words>
  <Application>Microsoft Office PowerPoint</Application>
  <PresentationFormat>A4 Paper (210x297 mm)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Exotic Fruit Year 7</vt:lpstr>
      <vt:lpstr>Year 7 : Produce a leaflet on an exotic fruit of your choice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7 Hwk 4: Produce a leaflet on an exotic fruit of your choice</dc:title>
  <dc:creator>Tara Powell</dc:creator>
  <cp:lastModifiedBy>Willmott, Shauna</cp:lastModifiedBy>
  <cp:revision>5</cp:revision>
  <dcterms:created xsi:type="dcterms:W3CDTF">2017-06-15T13:01:50Z</dcterms:created>
  <dcterms:modified xsi:type="dcterms:W3CDTF">2020-04-06T13:33:58Z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0x01010018A98446DD4B35408626C5CD05C780AF</vt:lpwstr>
  </property>
</Properties>
</file>